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D18"/>
    <a:srgbClr val="FCC803"/>
    <a:srgbClr val="006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80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496484"/>
            <a:ext cx="6217920" cy="3183467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5C3A-3C9B-4D45-8264-F2D7D1BA8305}" type="datetimeFigureOut">
              <a:rPr lang="es-ES" smtClean="0"/>
              <a:t>21/11/2022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EA20-970D-4675-BF2B-BBFC67E26F7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826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5C3A-3C9B-4D45-8264-F2D7D1BA8305}" type="datetimeFigureOut">
              <a:rPr lang="es-ES" smtClean="0"/>
              <a:t>21/11/2022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EA20-970D-4675-BF2B-BBFC67E26F7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01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5C3A-3C9B-4D45-8264-F2D7D1BA8305}" type="datetimeFigureOut">
              <a:rPr lang="es-ES" smtClean="0"/>
              <a:t>21/11/2022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EA20-970D-4675-BF2B-BBFC67E26F7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7643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5C3A-3C9B-4D45-8264-F2D7D1BA8305}" type="datetimeFigureOut">
              <a:rPr lang="es-ES" smtClean="0"/>
              <a:t>21/11/2022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EA20-970D-4675-BF2B-BBFC67E26F7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6515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279653"/>
            <a:ext cx="6309360" cy="380364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119286"/>
            <a:ext cx="6309360" cy="200024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5C3A-3C9B-4D45-8264-F2D7D1BA8305}" type="datetimeFigureOut">
              <a:rPr lang="es-ES" smtClean="0"/>
              <a:t>21/11/2022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EA20-970D-4675-BF2B-BBFC67E26F7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634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5C3A-3C9B-4D45-8264-F2D7D1BA8305}" type="datetimeFigureOut">
              <a:rPr lang="es-ES" smtClean="0"/>
              <a:t>21/11/2022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EA20-970D-4675-BF2B-BBFC67E26F7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980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6836"/>
            <a:ext cx="6309360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241551"/>
            <a:ext cx="3094672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340100"/>
            <a:ext cx="3094672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5C3A-3C9B-4D45-8264-F2D7D1BA8305}" type="datetimeFigureOut">
              <a:rPr lang="es-ES" smtClean="0"/>
              <a:t>21/11/2022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EA20-970D-4675-BF2B-BBFC67E26F7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496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5C3A-3C9B-4D45-8264-F2D7D1BA8305}" type="datetimeFigureOut">
              <a:rPr lang="es-ES" smtClean="0"/>
              <a:t>21/11/2022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EA20-970D-4675-BF2B-BBFC67E26F7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4808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5C3A-3C9B-4D45-8264-F2D7D1BA8305}" type="datetimeFigureOut">
              <a:rPr lang="es-ES" smtClean="0"/>
              <a:t>21/11/2022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EA20-970D-4675-BF2B-BBFC67E26F7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878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16569"/>
            <a:ext cx="3703320" cy="6498167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5C3A-3C9B-4D45-8264-F2D7D1BA8305}" type="datetimeFigureOut">
              <a:rPr lang="es-ES" smtClean="0"/>
              <a:t>21/11/2022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EA20-970D-4675-BF2B-BBFC67E26F7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4614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16569"/>
            <a:ext cx="3703320" cy="6498167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5C3A-3C9B-4D45-8264-F2D7D1BA8305}" type="datetimeFigureOut">
              <a:rPr lang="es-ES" smtClean="0"/>
              <a:t>21/11/2022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EA20-970D-4675-BF2B-BBFC67E26F7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874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486836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E5C3A-3C9B-4D45-8264-F2D7D1BA8305}" type="datetimeFigureOut">
              <a:rPr lang="es-ES" smtClean="0"/>
              <a:t>21/11/2022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475136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5EA20-970D-4675-BF2B-BBFC67E26F7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901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B9EE93E-FEFD-07E4-C99C-029DB1BD766F}"/>
              </a:ext>
            </a:extLst>
          </p:cNvPr>
          <p:cNvSpPr/>
          <p:nvPr/>
        </p:nvSpPr>
        <p:spPr>
          <a:xfrm>
            <a:off x="-1" y="0"/>
            <a:ext cx="7315201" cy="9144000"/>
          </a:xfrm>
          <a:prstGeom prst="rect">
            <a:avLst/>
          </a:prstGeom>
          <a:gradFill flip="none" rotWithShape="1">
            <a:gsLst>
              <a:gs pos="62000">
                <a:schemeClr val="accent1">
                  <a:lumMod val="75000"/>
                </a:schemeClr>
              </a:gs>
              <a:gs pos="44000">
                <a:srgbClr val="006DA2"/>
              </a:gs>
              <a:gs pos="0">
                <a:srgbClr val="006DA2"/>
              </a:gs>
            </a:gsLst>
            <a:lin ang="13500000" scaled="1"/>
            <a:tileRect/>
          </a:gra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1E649D9-BFC5-F877-8AEE-EBEEFB0D96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70"/>
          <a:stretch/>
        </p:blipFill>
        <p:spPr bwMode="auto">
          <a:xfrm>
            <a:off x="702525" y="1487685"/>
            <a:ext cx="5910147" cy="616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BE099113-3987-0B09-2924-6E5C50638BB3}"/>
              </a:ext>
            </a:extLst>
          </p:cNvPr>
          <p:cNvSpPr/>
          <p:nvPr/>
        </p:nvSpPr>
        <p:spPr>
          <a:xfrm rot="10800000" flipH="1">
            <a:off x="-3" y="0"/>
            <a:ext cx="5185320" cy="8294794"/>
          </a:xfrm>
          <a:prstGeom prst="rtTriangle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0E684C4-C798-C26B-F11D-3FA75B343678}"/>
              </a:ext>
            </a:extLst>
          </p:cNvPr>
          <p:cNvSpPr/>
          <p:nvPr/>
        </p:nvSpPr>
        <p:spPr>
          <a:xfrm>
            <a:off x="0" y="8294794"/>
            <a:ext cx="7315200" cy="849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0" name="Picture 6" descr="Federació Catalana d'Handbol">
            <a:extLst>
              <a:ext uri="{FF2B5EF4-FFF2-40B4-BE49-F238E27FC236}">
                <a16:creationId xmlns:a16="http://schemas.microsoft.com/office/drawing/2014/main" id="{37F50411-3205-F0D2-2527-B8872FA5F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7" y="315355"/>
            <a:ext cx="2144328" cy="75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642B9A1-F5BB-311D-5235-6BBAE1743192}"/>
              </a:ext>
            </a:extLst>
          </p:cNvPr>
          <p:cNvSpPr txBox="1"/>
          <p:nvPr/>
        </p:nvSpPr>
        <p:spPr>
          <a:xfrm>
            <a:off x="309950" y="1282353"/>
            <a:ext cx="400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chemeClr val="bg1"/>
                </a:solidFill>
                <a:latin typeface="Rockwell" panose="02060603020205020403" pitchFamily="18" charset="0"/>
                <a:cs typeface="Posterama" panose="020B0502040204020203" pitchFamily="34" charset="0"/>
              </a:rPr>
              <a:t>HANDBOL AL </a:t>
            </a:r>
            <a:r>
              <a:rPr lang="es-ES" sz="4400" dirty="0">
                <a:solidFill>
                  <a:srgbClr val="FCC803"/>
                </a:solidFill>
                <a:latin typeface="Rockwell" panose="02060603020205020403" pitchFamily="18" charset="0"/>
                <a:cs typeface="Posterama" panose="020B0502040204020203" pitchFamily="34" charset="0"/>
              </a:rPr>
              <a:t>CARRER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D1AED83B-191F-2E60-2FC0-7F526AC19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873" y="8524608"/>
            <a:ext cx="1165303" cy="40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 descr="Texto&#10;&#10;Descripción generada automáticamente">
            <a:extLst>
              <a:ext uri="{FF2B5EF4-FFF2-40B4-BE49-F238E27FC236}">
                <a16:creationId xmlns:a16="http://schemas.microsoft.com/office/drawing/2014/main" id="{02B599AB-5880-07E5-1862-4464E7312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030" y="8471911"/>
            <a:ext cx="907316" cy="514061"/>
          </a:xfrm>
          <a:prstGeom prst="rect">
            <a:avLst/>
          </a:prstGeom>
        </p:spPr>
      </p:pic>
      <p:pic>
        <p:nvPicPr>
          <p:cNvPr id="17" name="Imagen 16" descr="Forma&#10;&#10;Descripción generada automáticamente con confianza media">
            <a:extLst>
              <a:ext uri="{FF2B5EF4-FFF2-40B4-BE49-F238E27FC236}">
                <a16:creationId xmlns:a16="http://schemas.microsoft.com/office/drawing/2014/main" id="{4CBDDC7A-DC16-014F-E62D-7C39BA0C1F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27"/>
          <a:stretch/>
        </p:blipFill>
        <p:spPr>
          <a:xfrm>
            <a:off x="4637638" y="4219665"/>
            <a:ext cx="2677560" cy="3845314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F39AAF50-D64F-E8E0-8A52-4710A78F441A}"/>
              </a:ext>
            </a:extLst>
          </p:cNvPr>
          <p:cNvSpPr/>
          <p:nvPr/>
        </p:nvSpPr>
        <p:spPr>
          <a:xfrm>
            <a:off x="473926" y="5576129"/>
            <a:ext cx="4326673" cy="1887883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dirty="0"/>
              <a:t>DESCRIPCIÓ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AF80D1C-213C-E43F-86CA-AE276D65073E}"/>
              </a:ext>
            </a:extLst>
          </p:cNvPr>
          <p:cNvSpPr/>
          <p:nvPr/>
        </p:nvSpPr>
        <p:spPr>
          <a:xfrm>
            <a:off x="473925" y="3857848"/>
            <a:ext cx="4326673" cy="1356464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dirty="0"/>
              <a:t>DATA</a:t>
            </a:r>
          </a:p>
          <a:p>
            <a:r>
              <a:rPr lang="ca-ES" dirty="0"/>
              <a:t>UBICACIÓ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B7D80A05-9636-C5E9-F228-8CC3411DA856}"/>
              </a:ext>
            </a:extLst>
          </p:cNvPr>
          <p:cNvCxnSpPr>
            <a:cxnSpLocks/>
          </p:cNvCxnSpPr>
          <p:nvPr/>
        </p:nvCxnSpPr>
        <p:spPr>
          <a:xfrm>
            <a:off x="-4" y="8293080"/>
            <a:ext cx="7315202" cy="1714"/>
          </a:xfrm>
          <a:prstGeom prst="line">
            <a:avLst/>
          </a:prstGeom>
          <a:ln w="50800">
            <a:solidFill>
              <a:srgbClr val="DB0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095EF2C-B138-6F54-63CB-E81412B07708}"/>
              </a:ext>
            </a:extLst>
          </p:cNvPr>
          <p:cNvSpPr txBox="1"/>
          <p:nvPr/>
        </p:nvSpPr>
        <p:spPr>
          <a:xfrm>
            <a:off x="0" y="8291670"/>
            <a:ext cx="11653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err="1">
                <a:latin typeface="Posterama" panose="020B0504020200020000" pitchFamily="34" charset="0"/>
                <a:cs typeface="Posterama" panose="020B0504020200020000" pitchFamily="34" charset="0"/>
              </a:rPr>
              <a:t>Organitza</a:t>
            </a:r>
            <a:endParaRPr lang="es-ES" sz="1000" dirty="0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0C2BCEC-F5BC-8641-3D3B-AF6FB5F55DA5}"/>
              </a:ext>
            </a:extLst>
          </p:cNvPr>
          <p:cNvSpPr txBox="1"/>
          <p:nvPr/>
        </p:nvSpPr>
        <p:spPr>
          <a:xfrm>
            <a:off x="2905393" y="8296509"/>
            <a:ext cx="18952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err="1">
                <a:latin typeface="Posterama" panose="020B0504020200020000" pitchFamily="34" charset="0"/>
                <a:cs typeface="Posterama" panose="020B0504020200020000" pitchFamily="34" charset="0"/>
              </a:rPr>
              <a:t>Amb</a:t>
            </a:r>
            <a:r>
              <a:rPr lang="es-ES" sz="1000" dirty="0">
                <a:latin typeface="Posterama" panose="020B0504020200020000" pitchFamily="34" charset="0"/>
                <a:cs typeface="Posterama" panose="020B0504020200020000" pitchFamily="34" charset="0"/>
              </a:rPr>
              <a:t> la </a:t>
            </a:r>
            <a:r>
              <a:rPr lang="es-ES" sz="1000" dirty="0" err="1">
                <a:latin typeface="Posterama" panose="020B0504020200020000" pitchFamily="34" charset="0"/>
                <a:cs typeface="Posterama" panose="020B0504020200020000" pitchFamily="34" charset="0"/>
              </a:rPr>
              <a:t>col·laboració</a:t>
            </a:r>
            <a:endParaRPr lang="es-ES" sz="1000" dirty="0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12AF9FD-F8A1-8A91-7493-C8B08016E649}"/>
              </a:ext>
            </a:extLst>
          </p:cNvPr>
          <p:cNvSpPr/>
          <p:nvPr/>
        </p:nvSpPr>
        <p:spPr>
          <a:xfrm>
            <a:off x="4154970" y="1150243"/>
            <a:ext cx="2932772" cy="237016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FOTOGRAFIA</a:t>
            </a:r>
          </a:p>
        </p:txBody>
      </p:sp>
    </p:spTree>
    <p:extLst>
      <p:ext uri="{BB962C8B-B14F-4D97-AF65-F5344CB8AC3E}">
        <p14:creationId xmlns:p14="http://schemas.microsoft.com/office/powerpoint/2010/main" val="31364137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13</Words>
  <Application>Microsoft Office PowerPoint</Application>
  <PresentationFormat>Personalitzat</PresentationFormat>
  <Paragraphs>7</Paragraphs>
  <Slides>1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Posterama</vt:lpstr>
      <vt:lpstr>Rockwell</vt:lpstr>
      <vt:lpstr>Tema de Office</vt:lpstr>
      <vt:lpstr>Presentació del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Octavi Fabregat</dc:creator>
  <cp:lastModifiedBy>Jordi Latorre</cp:lastModifiedBy>
  <cp:revision>7</cp:revision>
  <dcterms:created xsi:type="dcterms:W3CDTF">2022-11-18T10:44:54Z</dcterms:created>
  <dcterms:modified xsi:type="dcterms:W3CDTF">2022-11-21T15:45:04Z</dcterms:modified>
</cp:coreProperties>
</file>